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D89FD0-2241-4980-8C45-1979FCC46E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945F7D2-4853-406E-899F-C7A071A5AA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AC96B76-81B3-4FD4-AD0B-A7BE802FD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8D27-C52A-4318-878B-BB57D24AD733}" type="datetimeFigureOut">
              <a:rPr lang="ru-RU" smtClean="0"/>
              <a:t>22.03.2023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24CF767-609E-46D1-8E72-D93256136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A8C24FF-546A-42CF-B78A-BD65E794E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6B84B-972B-47DB-88FA-603688001F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3523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BD59AA-21EA-48A2-B21E-FDDB25B97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FB765FC-6D11-442E-A87D-57863536EE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AC9FAE-BD03-421A-B207-193A13890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8D27-C52A-4318-878B-BB57D24AD733}" type="datetimeFigureOut">
              <a:rPr lang="ru-RU" smtClean="0"/>
              <a:t>22.03.2023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6C6C81-CC2C-4C83-9E43-B5EFB63E4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0E4C57-0346-49DB-A8C9-7A4F7470B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6B84B-972B-47DB-88FA-603688001F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76796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0722C14-5483-449F-A912-15967BE387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A5B4F06-5558-4923-AD8D-7BE87081E4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48B5C6C-C36D-4FC4-AD94-0B145A21D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8D27-C52A-4318-878B-BB57D24AD733}" type="datetimeFigureOut">
              <a:rPr lang="ru-RU" smtClean="0"/>
              <a:t>22.03.2023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659493-65FD-4472-9ED9-DD1F3A00D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83A4AA4-42C5-4C4D-9DF9-5B5D888AA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6B84B-972B-47DB-88FA-603688001F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4566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C04AC5-38B3-4F33-B848-D3C8E366E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03EAB1-573F-4960-A31F-F1505786C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3D62B8D-4C8C-43F9-A275-C9D9E1222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8D27-C52A-4318-878B-BB57D24AD733}" type="datetimeFigureOut">
              <a:rPr lang="ru-RU" smtClean="0"/>
              <a:t>22.03.2023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5FE42E8-46ED-44F6-B72F-8B8B7EEB3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F96369-EFEA-4EBF-9230-2FC009A0A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6B84B-972B-47DB-88FA-603688001F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546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770949-FFE1-49FB-B376-668B232AD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739DCD3-C9A6-4BDE-BBE7-1524994C89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4DD9727-F252-40E8-83AA-870781561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8D27-C52A-4318-878B-BB57D24AD733}" type="datetimeFigureOut">
              <a:rPr lang="ru-RU" smtClean="0"/>
              <a:t>22.03.2023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77428E2-428C-4E9E-9163-8259FFA14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B488CBE-5DDC-423C-ABE3-DDC670779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6B84B-972B-47DB-88FA-603688001F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5599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7D5E0B-C332-4347-B9DF-50C512DEF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D688232-64FE-4EF1-B89A-350800D99D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5901100-07BA-411E-BD35-274F7DBE57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F10E56B-6CDA-4E29-BD18-7F010B001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8D27-C52A-4318-878B-BB57D24AD733}" type="datetimeFigureOut">
              <a:rPr lang="ru-RU" smtClean="0"/>
              <a:t>22.03.2023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94EC4BC-8970-496E-A798-65010C52D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413BEAB-1B1D-4ECC-9812-CAAAF0D57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6B84B-972B-47DB-88FA-603688001F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9714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8807F2-156A-4512-81C8-E7980ED09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FE50329-F08F-4DEC-9F59-59BA9E901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40DB6C4-880C-46DD-956A-ACDD94AF76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5DCD4B2-9156-4114-B158-7242968CEA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73B5B49-230B-485F-B682-D2804AC284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7991277-9077-4001-8853-4F2F54415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8D27-C52A-4318-878B-BB57D24AD733}" type="datetimeFigureOut">
              <a:rPr lang="ru-RU" smtClean="0"/>
              <a:t>22.03.2023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BCB5C33-94BB-404D-9EF5-83AE28DB4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AA2C3E5-B083-47C9-AB45-00CA24C44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6B84B-972B-47DB-88FA-603688001F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2716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7290E4-ADB1-4CAA-937F-04A69F310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35394D6-8B51-450C-85C9-9099D2939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8D27-C52A-4318-878B-BB57D24AD733}" type="datetimeFigureOut">
              <a:rPr lang="ru-RU" smtClean="0"/>
              <a:t>22.03.2023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B47CC7C-A372-444A-88EA-1C3F7B142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8DF0307-855C-451B-BEFB-DB3FF5FD1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6B84B-972B-47DB-88FA-603688001F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7152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4D331F1-C10F-4BA4-873E-4FC4EFD90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8D27-C52A-4318-878B-BB57D24AD733}" type="datetimeFigureOut">
              <a:rPr lang="ru-RU" smtClean="0"/>
              <a:t>22.03.2023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817DE42-AB87-4A13-95F0-A6385A526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39FA5D7-2C66-4410-899A-5A388B88D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6B84B-972B-47DB-88FA-603688001F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2840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964AF6-DE46-4624-BAC1-0C70A2FA8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95BB042-1177-43B9-90FD-DE19D2F16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A2880F6-9235-49A9-951F-15AA638FBA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972E6C7-476C-441D-8ADB-66518182E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8D27-C52A-4318-878B-BB57D24AD733}" type="datetimeFigureOut">
              <a:rPr lang="ru-RU" smtClean="0"/>
              <a:t>22.03.2023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9DA81E2-1272-4E3C-97CB-3B1410E18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6FD315F-E341-4DF6-85E7-3065AEA3F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6B84B-972B-47DB-88FA-603688001F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5371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13D5AA-E522-43DE-AE82-69EE8701F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4D76D0B-9CB5-4E18-84E3-FBF70E6521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096057D-E314-4340-9159-82B003FCF2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B292092-950B-4CEF-8E9E-D0289DCD4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D8D27-C52A-4318-878B-BB57D24AD733}" type="datetimeFigureOut">
              <a:rPr lang="ru-RU" smtClean="0"/>
              <a:t>22.03.2023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D1778A1-B97D-47C0-9A9E-5440A09C3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8EF23E7-13B0-4A6A-92EA-38323D6EC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6B84B-972B-47DB-88FA-603688001F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6573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7A6D33-3000-4060-82F2-98138ED1D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B7A4671-A775-49F4-A415-3FFCF13418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7A34FD0-51CF-4835-A742-9FA796D4B9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D8D27-C52A-4318-878B-BB57D24AD733}" type="datetimeFigureOut">
              <a:rPr lang="ru-RU" smtClean="0"/>
              <a:t>22.03.2023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A949866-93BC-4054-9247-EBE8B308FA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60A4C6A-A364-42FC-9F67-85EEB94A88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36B84B-972B-47DB-88FA-603688001F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7494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9E5E3BF-6652-4F50-9EE9-542044064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811" y="0"/>
            <a:ext cx="9144000" cy="6648450"/>
          </a:xfrm>
          <a:prstGeom prst="rect">
            <a:avLst/>
          </a:prstGeom>
        </p:spPr>
      </p:pic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9F845A47-2580-4CD1-AC14-939763EC7D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Благородный олень</a:t>
            </a:r>
          </a:p>
        </p:txBody>
      </p:sp>
      <p:sp>
        <p:nvSpPr>
          <p:cNvPr id="9" name="Подзаголовок 8">
            <a:extLst>
              <a:ext uri="{FF2B5EF4-FFF2-40B4-BE49-F238E27FC236}">
                <a16:creationId xmlns:a16="http://schemas.microsoft.com/office/drawing/2014/main" id="{5CDEBE44-3F6A-4050-A4F5-1CA565D35F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18856"/>
            <a:ext cx="9144000" cy="133894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Выполнила: Крамаренко К. 9 Б</a:t>
            </a:r>
          </a:p>
        </p:txBody>
      </p:sp>
    </p:spTree>
    <p:extLst>
      <p:ext uri="{BB962C8B-B14F-4D97-AF65-F5344CB8AC3E}">
        <p14:creationId xmlns:p14="http://schemas.microsoft.com/office/powerpoint/2010/main" val="1192624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59B613-AC9B-4979-A008-9D46D82C7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3409" y="346465"/>
            <a:ext cx="4592216" cy="903838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Описание, образ жизни, ареал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3F9E36D-45D4-4B40-9B3F-3A266C6A4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6219" y="1825625"/>
            <a:ext cx="7959013" cy="4351338"/>
          </a:xfrm>
        </p:spPr>
        <p:txBody>
          <a:bodyPr>
            <a:normAutofit/>
          </a:bodyPr>
          <a:lstStyle/>
          <a:p>
            <a:pPr indent="0" algn="l">
              <a:lnSpc>
                <a:spcPct val="115000"/>
              </a:lnSpc>
              <a:spcAft>
                <a:spcPts val="1000"/>
              </a:spcAft>
              <a:buNone/>
            </a:pPr>
            <a:r>
              <a:rPr lang="ru-RU" sz="1800" dirty="0">
                <a:solidFill>
                  <a:srgbClr val="40404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В этот вид животных входит несколько подвидов, которые отличаются друг от друга различными параметрами. Все подвиды имеют общие признаки, выраженные характером шерстяного покрова, который в летний период не приобретает пятнистость, а также наличием сравнительно большого белого пятна, расположенного под хвостом животного.</a:t>
            </a:r>
            <a:r>
              <a:rPr lang="ru-RU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solidFill>
                  <a:srgbClr val="40404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На голове благородных оленей растут рога с многочисленными отростками.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40404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40404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     </a:t>
            </a:r>
            <a:r>
              <a:rPr lang="ru-RU" sz="1800" dirty="0">
                <a:solidFill>
                  <a:srgbClr val="40404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Ареал обитания благородных оленей весьма широк, поэтому подобные                    животные встречаются во многих уголках нашей планеты. Они повсеместно    встречаются на просторах Евро-Азиатского континента.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40404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Это животные, которые употребляют в пищу исключительно растительность. </a:t>
            </a:r>
            <a:endParaRPr lang="ru-RU" sz="1800" dirty="0">
              <a:solidFill>
                <a:srgbClr val="404040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40404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Олени, обитающие на равнинных территориях, отличаются оседлым образом жизни Горные представители благородных оленей ведут кочевой образ жизни.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26C3FA5-C58E-4EA9-A14B-B44910ADB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93192"/>
            <a:ext cx="2782078" cy="208387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4128069-E012-41E9-A963-4E6D745818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573" y="3851220"/>
            <a:ext cx="1884784" cy="2827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812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A0CC90-732D-4D97-A2FD-04AAA7B78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8559" y="225166"/>
            <a:ext cx="3603171" cy="1325563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Интересные факты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724AA86-6534-4F22-9A99-CC77BAC72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3890" y="3682367"/>
            <a:ext cx="1975174" cy="295046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B8D4FA5-7690-4607-961B-F54C80945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180" y="1550729"/>
            <a:ext cx="2959951" cy="227777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9E261A5-775C-4A3C-ACF3-63B0F3C0B0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082" y="1472986"/>
            <a:ext cx="2638524" cy="21129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34BCB33-4993-4552-9D5D-2FC3AC32FB6B}"/>
              </a:ext>
            </a:extLst>
          </p:cNvPr>
          <p:cNvSpPr txBox="1"/>
          <p:nvPr/>
        </p:nvSpPr>
        <p:spPr>
          <a:xfrm>
            <a:off x="7387605" y="3999669"/>
            <a:ext cx="4229100" cy="2615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l">
              <a:lnSpc>
                <a:spcPct val="115000"/>
              </a:lnSpc>
              <a:spcAft>
                <a:spcPts val="1000"/>
              </a:spcAft>
            </a:pPr>
            <a:r>
              <a:rPr lang="ru-RU" sz="1800" dirty="0">
                <a:solidFill>
                  <a:srgbClr val="40404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Злаковые культуры играют огромную роль в постоянном рационе питания практически всех представителей данного семейства. Если по каким-то причинам для оленей не хватает кормовой базы, то олени могут перейти на питание побегами хвойных пород деревьев.</a:t>
            </a:r>
            <a:endParaRPr lang="ru-RU" sz="14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087DBE-9D00-4AFD-82B8-FD269CC0ECA8}"/>
              </a:ext>
            </a:extLst>
          </p:cNvPr>
          <p:cNvSpPr txBox="1"/>
          <p:nvPr/>
        </p:nvSpPr>
        <p:spPr>
          <a:xfrm>
            <a:off x="3664598" y="1309570"/>
            <a:ext cx="4117132" cy="2296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l">
              <a:lnSpc>
                <a:spcPct val="115000"/>
              </a:lnSpc>
              <a:spcAft>
                <a:spcPts val="1000"/>
              </a:spcAft>
            </a:pPr>
            <a:r>
              <a:rPr lang="ru-RU" sz="1800" dirty="0">
                <a:solidFill>
                  <a:srgbClr val="40404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На голове благородных оленей растут рога с многочисленными отростками, образующие в большинстве случаев своеобразную «корону». В настоящее время известно о 15-ти подвидах, входящих в вид «Благородный олень».</a:t>
            </a:r>
            <a:endParaRPr lang="ru-RU" sz="14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91FD4E-7677-43C4-A62E-E97E33066ADD}"/>
              </a:ext>
            </a:extLst>
          </p:cNvPr>
          <p:cNvSpPr txBox="1"/>
          <p:nvPr/>
        </p:nvSpPr>
        <p:spPr>
          <a:xfrm>
            <a:off x="526649" y="3621718"/>
            <a:ext cx="337068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solidFill>
                  <a:srgbClr val="40404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Все существующие подвиды имеют заметные отличия в размерах. Имеются подвиды, вес которых достигает 300 килограммов при длине тела порядка 2-х с половиной метров, а имеются подвиды, весом не больше сотни килограммов и длиной тела не более 2-х метров, а то и меньше.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902193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253</Words>
  <Application>Microsoft Office PowerPoint</Application>
  <PresentationFormat>Широкоэкранный</PresentationFormat>
  <Paragraphs>12</Paragraphs>
  <Slides>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Тема Office</vt:lpstr>
      <vt:lpstr>Благородный олень</vt:lpstr>
      <vt:lpstr>Описание, образ жизни, ареал </vt:lpstr>
      <vt:lpstr>Интересные факты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Благородный олень</dc:title>
  <dc:creator>Ксюша</dc:creator>
  <cp:lastModifiedBy>Ксюша</cp:lastModifiedBy>
  <cp:revision>1</cp:revision>
  <dcterms:created xsi:type="dcterms:W3CDTF">2023-03-22T15:32:41Z</dcterms:created>
  <dcterms:modified xsi:type="dcterms:W3CDTF">2023-03-22T16:40:20Z</dcterms:modified>
</cp:coreProperties>
</file>

<file path=docProps/thumbnail.jpeg>
</file>